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F5AF78-2F6B-A322-AF7D-B64A40EFC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66162C6-5591-91B6-3C36-04E09759B3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0ABFDE-24B2-568D-A3BB-0EEEBD080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E505-238A-4CF4-84DE-E28672AE054C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41EE26-8A5D-40EF-FCB5-BEAC5CB74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364FFC-4C02-729B-7E55-6628E41EF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21CE-975C-472E-B44E-6A701EA7F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07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0D75C9-E4A9-40BC-0AB6-387801E71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7C4E3D-348B-AF48-3016-C01784E8C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F8187A-5EEC-4422-F776-D75E81C83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E505-238A-4CF4-84DE-E28672AE054C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0AED84-7DAD-C0B7-45E5-0FBD0AE33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83203B-802C-BAE5-3DD3-31DFDC05C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21CE-975C-472E-B44E-6A701EA7F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611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C757F95-3495-8D04-9B96-E2F7477228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E4007C-0B2A-F909-CC55-C08547DEF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B5810D-9E0B-E39C-8686-CE5E9C49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E505-238A-4CF4-84DE-E28672AE054C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A43F66-56C5-BED0-DF52-56E611736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E00E70-F97B-2768-925D-768A8F7FF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21CE-975C-472E-B44E-6A701EA7F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40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C5AA95-D781-9961-3F77-86FA33C05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96265B-4F95-56FC-ED91-DF92F9C93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B23A9F-5101-FF71-450B-E344E836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E505-238A-4CF4-84DE-E28672AE054C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141552-38D9-0384-D6EC-52648E074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E4C34E-B64B-4207-797D-BA2D163B4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21CE-975C-472E-B44E-6A701EA7F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21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6ADE22-3C56-02F9-3D25-2388B262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77BCC0-5F16-C3C0-4206-E88581A2E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B8E7B3-5559-5D19-1D50-464E17EE8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E505-238A-4CF4-84DE-E28672AE054C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B3D5B5-C29B-7218-FAC9-14EAF64EF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4304BC-77DC-1E2C-E124-C6ECC29D9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21CE-975C-472E-B44E-6A701EA7F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20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6ADA5C-E28B-C1BA-77A5-89B65AECC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71DFB8-876C-EF6A-E8B1-70729EA28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6EB448E-142B-4A8C-9852-B0A3DE6EB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B47B71-0B65-5186-D9C5-F44643206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E505-238A-4CF4-84DE-E28672AE054C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27928B-54F6-997A-D2F2-953106D83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2A8963-18F1-4E37-89D2-AAE0663B5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21CE-975C-472E-B44E-6A701EA7F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91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C238FB-3AA7-34C6-A339-4DA3E3074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720982-962C-1858-371E-698208DE9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0B2F73-0BF3-6C79-65FF-22572EEC5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0A18FCE-3071-FA74-FF71-33B298909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ABAEAF3-A212-9842-5D9B-C967C7B733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386130E-C58E-CF98-D581-A04ED2270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E505-238A-4CF4-84DE-E28672AE054C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5C3652E-A8FB-2BA0-9DED-3E184CF5B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923A8D-B7BF-0323-D08B-1CE661131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21CE-975C-472E-B44E-6A701EA7F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81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2B0693-5055-277E-CE09-066D571D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722789A-91D0-05A2-02A8-0CBFFADF9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E505-238A-4CF4-84DE-E28672AE054C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7909B3A-32B5-7C2E-EED7-E7E2C882C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AA02AB-3D54-9997-7027-253D5D17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21CE-975C-472E-B44E-6A701EA7F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47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6A970B5-49F6-CEA8-2360-5CCCF6690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E505-238A-4CF4-84DE-E28672AE054C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B1B64CC-6763-27BD-D960-6651D27C5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73E45A2-4A28-B666-893D-AF988E813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21CE-975C-472E-B44E-6A701EA7F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03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8B773D-8176-CE25-DC60-9E4A96C86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B002C9-BA3B-3B41-9073-FB8BD712D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2EFEE0E-E93F-FC85-D6AC-DF9978476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0CBBE5-1587-D852-1DBF-26E233F46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E505-238A-4CF4-84DE-E28672AE054C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D850D8-8779-B9F9-052B-0D463103B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7BF1DC-6B27-D397-DEB6-70636315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21CE-975C-472E-B44E-6A701EA7F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64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744FA2-4500-0BAD-A6E1-E5D949E13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98DBD6F-9F1A-DBF2-980D-122BE0652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84223B1-3DBA-5F38-0768-5497EDA7B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EB0A44-49D8-539E-2910-4EEFF5AE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E505-238A-4CF4-84DE-E28672AE054C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9275DE-1356-29C7-AE22-345743EB7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B3E028-5F9F-7616-86CF-46356BAEE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21CE-975C-472E-B44E-6A701EA7F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763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52A6F23-600C-8FDA-CE45-AA0DC8CB2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C6C533-9175-B85D-079D-86D11063D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B7BAD7-811B-1D07-3BF7-A3ABD6C039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6E505-238A-4CF4-84DE-E28672AE054C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35CE75-9118-7763-C899-34B2CFBDBD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40678A-4AB8-A89A-85D9-812F46F8A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521CE-975C-472E-B44E-6A701EA7F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96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B6DDCD-E66C-3CAE-CC4B-D3F3B1E604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744E408-7B4E-5DC6-90F2-0F5FCAF9E0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355A7EDF-5704-D557-38F8-1155826322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55" y="232916"/>
            <a:ext cx="11393490" cy="639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68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石川 誠</dc:creator>
  <cp:lastModifiedBy>石川 誠</cp:lastModifiedBy>
  <cp:revision>2</cp:revision>
  <dcterms:created xsi:type="dcterms:W3CDTF">2025-02-13T00:47:13Z</dcterms:created>
  <dcterms:modified xsi:type="dcterms:W3CDTF">2025-02-13T00:50:42Z</dcterms:modified>
</cp:coreProperties>
</file>